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4309" r:id="rId5"/>
  </p:sldMasterIdLst>
  <p:notesMasterIdLst>
    <p:notesMasterId r:id="rId14"/>
  </p:notesMasterIdLst>
  <p:handoutMasterIdLst>
    <p:handoutMasterId r:id="rId15"/>
  </p:handoutMasterIdLst>
  <p:sldIdLst>
    <p:sldId id="426" r:id="rId6"/>
    <p:sldId id="618" r:id="rId7"/>
    <p:sldId id="649" r:id="rId8"/>
    <p:sldId id="619" r:id="rId9"/>
    <p:sldId id="652" r:id="rId10"/>
    <p:sldId id="650" r:id="rId11"/>
    <p:sldId id="654" r:id="rId12"/>
    <p:sldId id="669" r:id="rId13"/>
  </p:sldIdLst>
  <p:sldSz cx="12192000" cy="6858000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E1E7"/>
    <a:srgbClr val="F8F8F8"/>
    <a:srgbClr val="FFFFFF"/>
    <a:srgbClr val="F3591F"/>
    <a:srgbClr val="A6B243"/>
    <a:srgbClr val="94A31E"/>
    <a:srgbClr val="F68B1F"/>
    <a:srgbClr val="6A6C6E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04" autoAdjust="0"/>
  </p:normalViewPr>
  <p:slideViewPr>
    <p:cSldViewPr snapToGrid="0">
      <p:cViewPr>
        <p:scale>
          <a:sx n="50" d="100"/>
          <a:sy n="50" d="100"/>
        </p:scale>
        <p:origin x="1260" y="4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svg"/><Relationship Id="rId1" Type="http://schemas.openxmlformats.org/officeDocument/2006/relationships/image" Target="../media/image19.svg"/><Relationship Id="rId5" Type="http://schemas.openxmlformats.org/officeDocument/2006/relationships/image" Target="../media/image23.sv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svg"/><Relationship Id="rId1" Type="http://schemas.openxmlformats.org/officeDocument/2006/relationships/image" Target="../media/image19.svg"/><Relationship Id="rId5" Type="http://schemas.openxmlformats.org/officeDocument/2006/relationships/image" Target="../media/image23.sv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46C7EF-CE47-43F1-91E8-D128D5A6813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2D3D99-14F9-4484-A27C-8D898C32BB1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Spring begins in the Southern Hemisphere</a:t>
          </a:r>
          <a:endParaRPr lang="en-US"/>
        </a:p>
      </dgm:t>
    </dgm:pt>
    <dgm:pt modelId="{249D28A7-FF78-4134-BB3F-D5C69C110EA0}" type="parTrans" cxnId="{7A34257C-5B9D-4156-A733-96D827327C22}">
      <dgm:prSet/>
      <dgm:spPr/>
      <dgm:t>
        <a:bodyPr/>
        <a:lstStyle/>
        <a:p>
          <a:endParaRPr lang="en-US"/>
        </a:p>
      </dgm:t>
    </dgm:pt>
    <dgm:pt modelId="{E07D0597-0182-416F-8AD0-DFAA97641366}" type="sibTrans" cxnId="{7A34257C-5B9D-4156-A733-96D827327C22}">
      <dgm:prSet/>
      <dgm:spPr/>
      <dgm:t>
        <a:bodyPr/>
        <a:lstStyle/>
        <a:p>
          <a:endParaRPr lang="en-US"/>
        </a:p>
      </dgm:t>
    </dgm:pt>
    <dgm:pt modelId="{7B23055E-7EF3-4DF9-A371-F08A3AB1477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Temperatures: 11°C (52°F) to 20°C (68°F)</a:t>
          </a:r>
          <a:endParaRPr lang="en-US"/>
        </a:p>
      </dgm:t>
    </dgm:pt>
    <dgm:pt modelId="{6B23EE62-C11D-4A8A-B6FA-67BCF43D5289}" type="parTrans" cxnId="{091AA68F-47AA-4733-A95A-CAABF5B88929}">
      <dgm:prSet/>
      <dgm:spPr/>
      <dgm:t>
        <a:bodyPr/>
        <a:lstStyle/>
        <a:p>
          <a:endParaRPr lang="en-US"/>
        </a:p>
      </dgm:t>
    </dgm:pt>
    <dgm:pt modelId="{8F675A80-6368-46B7-B988-43B6ECDFEEF7}" type="sibTrans" cxnId="{091AA68F-47AA-4733-A95A-CAABF5B88929}">
      <dgm:prSet/>
      <dgm:spPr/>
      <dgm:t>
        <a:bodyPr/>
        <a:lstStyle/>
        <a:p>
          <a:endParaRPr lang="en-US"/>
        </a:p>
      </dgm:t>
    </dgm:pt>
    <dgm:pt modelId="{1E3DC170-6A9D-4B8C-AB5C-B59FF14943F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Mix of crisp, clear days and occasional rain</a:t>
          </a:r>
          <a:endParaRPr lang="en-US"/>
        </a:p>
      </dgm:t>
    </dgm:pt>
    <dgm:pt modelId="{BE7A93BA-5DA2-4267-BD63-93B1C942B48F}" type="parTrans" cxnId="{39F9B23D-AAF5-428D-837D-AA9B1A7BD08E}">
      <dgm:prSet/>
      <dgm:spPr/>
      <dgm:t>
        <a:bodyPr/>
        <a:lstStyle/>
        <a:p>
          <a:endParaRPr lang="en-US"/>
        </a:p>
      </dgm:t>
    </dgm:pt>
    <dgm:pt modelId="{527D53C6-F53B-4812-BE44-373E235929B5}" type="sibTrans" cxnId="{39F9B23D-AAF5-428D-837D-AA9B1A7BD08E}">
      <dgm:prSet/>
      <dgm:spPr/>
      <dgm:t>
        <a:bodyPr/>
        <a:lstStyle/>
        <a:p>
          <a:endParaRPr lang="en-US"/>
        </a:p>
      </dgm:t>
    </dgm:pt>
    <dgm:pt modelId="{0F85D493-0002-46AE-A12C-C18EAFE0FB1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Wildflowers bloom along the West Coast</a:t>
          </a:r>
          <a:endParaRPr lang="en-US"/>
        </a:p>
      </dgm:t>
    </dgm:pt>
    <dgm:pt modelId="{911A4239-1656-4039-97B2-CAE69890A28F}" type="parTrans" cxnId="{14173099-D7B9-4EF8-B7AE-905FF331B46F}">
      <dgm:prSet/>
      <dgm:spPr/>
      <dgm:t>
        <a:bodyPr/>
        <a:lstStyle/>
        <a:p>
          <a:endParaRPr lang="en-US"/>
        </a:p>
      </dgm:t>
    </dgm:pt>
    <dgm:pt modelId="{778E8205-B012-4435-BC7D-E01992C42302}" type="sibTrans" cxnId="{14173099-D7B9-4EF8-B7AE-905FF331B46F}">
      <dgm:prSet/>
      <dgm:spPr/>
      <dgm:t>
        <a:bodyPr/>
        <a:lstStyle/>
        <a:p>
          <a:endParaRPr lang="en-US"/>
        </a:p>
      </dgm:t>
    </dgm:pt>
    <dgm:pt modelId="{2FADA4B6-EDCA-493A-A7C4-8E76107EC24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A refreshing transition into summer</a:t>
          </a:r>
          <a:endParaRPr lang="en-US"/>
        </a:p>
      </dgm:t>
    </dgm:pt>
    <dgm:pt modelId="{0C523218-DE17-45CF-8A95-662A0A001818}" type="parTrans" cxnId="{47AB4598-856B-4BA6-83A4-2268326FAEA4}">
      <dgm:prSet/>
      <dgm:spPr/>
      <dgm:t>
        <a:bodyPr/>
        <a:lstStyle/>
        <a:p>
          <a:endParaRPr lang="en-US"/>
        </a:p>
      </dgm:t>
    </dgm:pt>
    <dgm:pt modelId="{0DE8FE5D-DE4C-447B-88CD-3FE676F096E0}" type="sibTrans" cxnId="{47AB4598-856B-4BA6-83A4-2268326FAEA4}">
      <dgm:prSet/>
      <dgm:spPr/>
      <dgm:t>
        <a:bodyPr/>
        <a:lstStyle/>
        <a:p>
          <a:endParaRPr lang="en-US"/>
        </a:p>
      </dgm:t>
    </dgm:pt>
    <dgm:pt modelId="{CB1CD0F8-7F5D-4B34-BBC8-DD67C9B0BD92}" type="pres">
      <dgm:prSet presAssocID="{D446C7EF-CE47-43F1-91E8-D128D5A68136}" presName="root" presStyleCnt="0">
        <dgm:presLayoutVars>
          <dgm:dir/>
          <dgm:resizeHandles val="exact"/>
        </dgm:presLayoutVars>
      </dgm:prSet>
      <dgm:spPr/>
    </dgm:pt>
    <dgm:pt modelId="{5FD4682C-379F-4261-BABB-D6AB50E4345E}" type="pres">
      <dgm:prSet presAssocID="{712D3D99-14F9-4484-A27C-8D898C32BB17}" presName="compNode" presStyleCnt="0"/>
      <dgm:spPr/>
    </dgm:pt>
    <dgm:pt modelId="{D7888329-8BFA-4618-9FF9-E5C4B1BA980C}" type="pres">
      <dgm:prSet presAssocID="{712D3D99-14F9-4484-A27C-8D898C32BB17}" presName="iconRect" presStyleLbl="node1" presStyleIdx="0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bbit"/>
        </a:ext>
      </dgm:extLst>
    </dgm:pt>
    <dgm:pt modelId="{9FB5FF3D-27E9-47F4-91F9-847CD1669A50}" type="pres">
      <dgm:prSet presAssocID="{712D3D99-14F9-4484-A27C-8D898C32BB17}" presName="spaceRect" presStyleCnt="0"/>
      <dgm:spPr/>
    </dgm:pt>
    <dgm:pt modelId="{EAD221C0-8F22-44BB-9D96-8A535ED6B701}" type="pres">
      <dgm:prSet presAssocID="{712D3D99-14F9-4484-A27C-8D898C32BB17}" presName="textRect" presStyleLbl="revTx" presStyleIdx="0" presStyleCnt="5">
        <dgm:presLayoutVars>
          <dgm:chMax val="1"/>
          <dgm:chPref val="1"/>
        </dgm:presLayoutVars>
      </dgm:prSet>
      <dgm:spPr/>
    </dgm:pt>
    <dgm:pt modelId="{EC1F971E-E272-4B60-9474-D1BFD17196A8}" type="pres">
      <dgm:prSet presAssocID="{E07D0597-0182-416F-8AD0-DFAA97641366}" presName="sibTrans" presStyleCnt="0"/>
      <dgm:spPr/>
    </dgm:pt>
    <dgm:pt modelId="{7D2C011B-D6AB-4CF2-A2A5-0FC81EE4C7FE}" type="pres">
      <dgm:prSet presAssocID="{7B23055E-7EF3-4DF9-A371-F08A3AB14775}" presName="compNode" presStyleCnt="0"/>
      <dgm:spPr/>
    </dgm:pt>
    <dgm:pt modelId="{633453FA-7C70-46D3-B858-CB6B2B46FBA7}" type="pres">
      <dgm:prSet presAssocID="{7B23055E-7EF3-4DF9-A371-F08A3AB14775}" presName="iconRect" presStyleLbl="node1" presStyleIdx="1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FBAEEB3A-A243-4E79-981C-78ED1A35AE79}" type="pres">
      <dgm:prSet presAssocID="{7B23055E-7EF3-4DF9-A371-F08A3AB14775}" presName="spaceRect" presStyleCnt="0"/>
      <dgm:spPr/>
    </dgm:pt>
    <dgm:pt modelId="{6F7A22C6-42E2-4B35-B629-6B30710280F5}" type="pres">
      <dgm:prSet presAssocID="{7B23055E-7EF3-4DF9-A371-F08A3AB14775}" presName="textRect" presStyleLbl="revTx" presStyleIdx="1" presStyleCnt="5">
        <dgm:presLayoutVars>
          <dgm:chMax val="1"/>
          <dgm:chPref val="1"/>
        </dgm:presLayoutVars>
      </dgm:prSet>
      <dgm:spPr/>
    </dgm:pt>
    <dgm:pt modelId="{06544799-F3F6-4571-92A8-EC9CDF76D050}" type="pres">
      <dgm:prSet presAssocID="{8F675A80-6368-46B7-B988-43B6ECDFEEF7}" presName="sibTrans" presStyleCnt="0"/>
      <dgm:spPr/>
    </dgm:pt>
    <dgm:pt modelId="{4501F82D-30C6-4632-A287-EBA8C01129FB}" type="pres">
      <dgm:prSet presAssocID="{1E3DC170-6A9D-4B8C-AB5C-B59FF14943F0}" presName="compNode" presStyleCnt="0"/>
      <dgm:spPr/>
    </dgm:pt>
    <dgm:pt modelId="{CA790EC8-67B7-450D-92C1-7713D88D3E31}" type="pres">
      <dgm:prSet presAssocID="{1E3DC170-6A9D-4B8C-AB5C-B59FF14943F0}" presName="iconRect" presStyleLbl="node1" presStyleIdx="2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in"/>
        </a:ext>
      </dgm:extLst>
    </dgm:pt>
    <dgm:pt modelId="{A9BAE540-EA64-49F1-8FCB-784087F40BBB}" type="pres">
      <dgm:prSet presAssocID="{1E3DC170-6A9D-4B8C-AB5C-B59FF14943F0}" presName="spaceRect" presStyleCnt="0"/>
      <dgm:spPr/>
    </dgm:pt>
    <dgm:pt modelId="{1996E9F1-21BC-400A-AA34-9035FB46B8CB}" type="pres">
      <dgm:prSet presAssocID="{1E3DC170-6A9D-4B8C-AB5C-B59FF14943F0}" presName="textRect" presStyleLbl="revTx" presStyleIdx="2" presStyleCnt="5">
        <dgm:presLayoutVars>
          <dgm:chMax val="1"/>
          <dgm:chPref val="1"/>
        </dgm:presLayoutVars>
      </dgm:prSet>
      <dgm:spPr/>
    </dgm:pt>
    <dgm:pt modelId="{8F003D95-854C-4BAE-B666-5415DE63565D}" type="pres">
      <dgm:prSet presAssocID="{527D53C6-F53B-4812-BE44-373E235929B5}" presName="sibTrans" presStyleCnt="0"/>
      <dgm:spPr/>
    </dgm:pt>
    <dgm:pt modelId="{7D127ACC-553B-498F-958B-B9314175842B}" type="pres">
      <dgm:prSet presAssocID="{0F85D493-0002-46AE-A12C-C18EAFE0FB11}" presName="compNode" presStyleCnt="0"/>
      <dgm:spPr/>
    </dgm:pt>
    <dgm:pt modelId="{EBF2B35E-2A36-4DB4-AD88-598B31EFAC03}" type="pres">
      <dgm:prSet presAssocID="{0F85D493-0002-46AE-A12C-C18EAFE0FB11}" presName="iconRect" presStyleLbl="node1" presStyleIdx="3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ower"/>
        </a:ext>
      </dgm:extLst>
    </dgm:pt>
    <dgm:pt modelId="{3FBDE4E6-AD93-443F-BE6A-308BC00D6BC2}" type="pres">
      <dgm:prSet presAssocID="{0F85D493-0002-46AE-A12C-C18EAFE0FB11}" presName="spaceRect" presStyleCnt="0"/>
      <dgm:spPr/>
    </dgm:pt>
    <dgm:pt modelId="{1FA3BE44-DABF-4675-BA7C-B5AEEE5B9C40}" type="pres">
      <dgm:prSet presAssocID="{0F85D493-0002-46AE-A12C-C18EAFE0FB11}" presName="textRect" presStyleLbl="revTx" presStyleIdx="3" presStyleCnt="5">
        <dgm:presLayoutVars>
          <dgm:chMax val="1"/>
          <dgm:chPref val="1"/>
        </dgm:presLayoutVars>
      </dgm:prSet>
      <dgm:spPr/>
    </dgm:pt>
    <dgm:pt modelId="{237FA59E-F729-4AB4-B576-32C6DCB8176C}" type="pres">
      <dgm:prSet presAssocID="{778E8205-B012-4435-BC7D-E01992C42302}" presName="sibTrans" presStyleCnt="0"/>
      <dgm:spPr/>
    </dgm:pt>
    <dgm:pt modelId="{73A1DBEE-D554-4362-A5EC-2887A5BAEA3F}" type="pres">
      <dgm:prSet presAssocID="{2FADA4B6-EDCA-493A-A7C4-8E76107EC249}" presName="compNode" presStyleCnt="0"/>
      <dgm:spPr/>
    </dgm:pt>
    <dgm:pt modelId="{7C1F3525-3210-4463-8C3E-AB95476D1FBF}" type="pres">
      <dgm:prSet presAssocID="{2FADA4B6-EDCA-493A-A7C4-8E76107EC249}" presName="iconRect" presStyleLbl="node1" presStyleIdx="4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nglasses"/>
        </a:ext>
      </dgm:extLst>
    </dgm:pt>
    <dgm:pt modelId="{28ABFF07-DCE0-44B3-BB7E-84FA6270AAF1}" type="pres">
      <dgm:prSet presAssocID="{2FADA4B6-EDCA-493A-A7C4-8E76107EC249}" presName="spaceRect" presStyleCnt="0"/>
      <dgm:spPr/>
    </dgm:pt>
    <dgm:pt modelId="{52BBD727-1A5B-48F9-91E4-625E7941672F}" type="pres">
      <dgm:prSet presAssocID="{2FADA4B6-EDCA-493A-A7C4-8E76107EC249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3C51790E-655A-414F-9F5E-528513AACA54}" type="presOf" srcId="{1E3DC170-6A9D-4B8C-AB5C-B59FF14943F0}" destId="{1996E9F1-21BC-400A-AA34-9035FB46B8CB}" srcOrd="0" destOrd="0" presId="urn:microsoft.com/office/officeart/2018/2/layout/IconLabelList"/>
    <dgm:cxn modelId="{F6A5A516-E835-491C-9CB0-ED589E3E129B}" type="presOf" srcId="{7B23055E-7EF3-4DF9-A371-F08A3AB14775}" destId="{6F7A22C6-42E2-4B35-B629-6B30710280F5}" srcOrd="0" destOrd="0" presId="urn:microsoft.com/office/officeart/2018/2/layout/IconLabelList"/>
    <dgm:cxn modelId="{39F9B23D-AAF5-428D-837D-AA9B1A7BD08E}" srcId="{D446C7EF-CE47-43F1-91E8-D128D5A68136}" destId="{1E3DC170-6A9D-4B8C-AB5C-B59FF14943F0}" srcOrd="2" destOrd="0" parTransId="{BE7A93BA-5DA2-4267-BD63-93B1C942B48F}" sibTransId="{527D53C6-F53B-4812-BE44-373E235929B5}"/>
    <dgm:cxn modelId="{3252AF47-B62E-45AA-B059-F4DA94EF6B3F}" type="presOf" srcId="{D446C7EF-CE47-43F1-91E8-D128D5A68136}" destId="{CB1CD0F8-7F5D-4B34-BBC8-DD67C9B0BD92}" srcOrd="0" destOrd="0" presId="urn:microsoft.com/office/officeart/2018/2/layout/IconLabelList"/>
    <dgm:cxn modelId="{F13DE473-F833-44A6-84DC-DA50C3772D80}" type="presOf" srcId="{712D3D99-14F9-4484-A27C-8D898C32BB17}" destId="{EAD221C0-8F22-44BB-9D96-8A535ED6B701}" srcOrd="0" destOrd="0" presId="urn:microsoft.com/office/officeart/2018/2/layout/IconLabelList"/>
    <dgm:cxn modelId="{7A34257C-5B9D-4156-A733-96D827327C22}" srcId="{D446C7EF-CE47-43F1-91E8-D128D5A68136}" destId="{712D3D99-14F9-4484-A27C-8D898C32BB17}" srcOrd="0" destOrd="0" parTransId="{249D28A7-FF78-4134-BB3F-D5C69C110EA0}" sibTransId="{E07D0597-0182-416F-8AD0-DFAA97641366}"/>
    <dgm:cxn modelId="{7845C383-19FA-4438-966E-726282C41F0F}" type="presOf" srcId="{0F85D493-0002-46AE-A12C-C18EAFE0FB11}" destId="{1FA3BE44-DABF-4675-BA7C-B5AEEE5B9C40}" srcOrd="0" destOrd="0" presId="urn:microsoft.com/office/officeart/2018/2/layout/IconLabelList"/>
    <dgm:cxn modelId="{091AA68F-47AA-4733-A95A-CAABF5B88929}" srcId="{D446C7EF-CE47-43F1-91E8-D128D5A68136}" destId="{7B23055E-7EF3-4DF9-A371-F08A3AB14775}" srcOrd="1" destOrd="0" parTransId="{6B23EE62-C11D-4A8A-B6FA-67BCF43D5289}" sibTransId="{8F675A80-6368-46B7-B988-43B6ECDFEEF7}"/>
    <dgm:cxn modelId="{47AB4598-856B-4BA6-83A4-2268326FAEA4}" srcId="{D446C7EF-CE47-43F1-91E8-D128D5A68136}" destId="{2FADA4B6-EDCA-493A-A7C4-8E76107EC249}" srcOrd="4" destOrd="0" parTransId="{0C523218-DE17-45CF-8A95-662A0A001818}" sibTransId="{0DE8FE5D-DE4C-447B-88CD-3FE676F096E0}"/>
    <dgm:cxn modelId="{14173099-D7B9-4EF8-B7AE-905FF331B46F}" srcId="{D446C7EF-CE47-43F1-91E8-D128D5A68136}" destId="{0F85D493-0002-46AE-A12C-C18EAFE0FB11}" srcOrd="3" destOrd="0" parTransId="{911A4239-1656-4039-97B2-CAE69890A28F}" sibTransId="{778E8205-B012-4435-BC7D-E01992C42302}"/>
    <dgm:cxn modelId="{C3B4F2D7-F29F-49EF-B7F9-26D2E589F1F8}" type="presOf" srcId="{2FADA4B6-EDCA-493A-A7C4-8E76107EC249}" destId="{52BBD727-1A5B-48F9-91E4-625E7941672F}" srcOrd="0" destOrd="0" presId="urn:microsoft.com/office/officeart/2018/2/layout/IconLabelList"/>
    <dgm:cxn modelId="{BEA79FAE-3DEA-439A-ABB3-996022E410A7}" type="presParOf" srcId="{CB1CD0F8-7F5D-4B34-BBC8-DD67C9B0BD92}" destId="{5FD4682C-379F-4261-BABB-D6AB50E4345E}" srcOrd="0" destOrd="0" presId="urn:microsoft.com/office/officeart/2018/2/layout/IconLabelList"/>
    <dgm:cxn modelId="{5CDA3ED6-46CC-4A73-9C86-14630FE0CA87}" type="presParOf" srcId="{5FD4682C-379F-4261-BABB-D6AB50E4345E}" destId="{D7888329-8BFA-4618-9FF9-E5C4B1BA980C}" srcOrd="0" destOrd="0" presId="urn:microsoft.com/office/officeart/2018/2/layout/IconLabelList"/>
    <dgm:cxn modelId="{3A0A504B-30E9-4BA4-8E6E-CA7C4108FE04}" type="presParOf" srcId="{5FD4682C-379F-4261-BABB-D6AB50E4345E}" destId="{9FB5FF3D-27E9-47F4-91F9-847CD1669A50}" srcOrd="1" destOrd="0" presId="urn:microsoft.com/office/officeart/2018/2/layout/IconLabelList"/>
    <dgm:cxn modelId="{15FA319D-E417-4FD2-A0BE-9958D1F1062B}" type="presParOf" srcId="{5FD4682C-379F-4261-BABB-D6AB50E4345E}" destId="{EAD221C0-8F22-44BB-9D96-8A535ED6B701}" srcOrd="2" destOrd="0" presId="urn:microsoft.com/office/officeart/2018/2/layout/IconLabelList"/>
    <dgm:cxn modelId="{18F6CE14-0ADD-4296-9062-037A353587AC}" type="presParOf" srcId="{CB1CD0F8-7F5D-4B34-BBC8-DD67C9B0BD92}" destId="{EC1F971E-E272-4B60-9474-D1BFD17196A8}" srcOrd="1" destOrd="0" presId="urn:microsoft.com/office/officeart/2018/2/layout/IconLabelList"/>
    <dgm:cxn modelId="{66EF223F-3DE7-4406-AAF0-708F677E6F62}" type="presParOf" srcId="{CB1CD0F8-7F5D-4B34-BBC8-DD67C9B0BD92}" destId="{7D2C011B-D6AB-4CF2-A2A5-0FC81EE4C7FE}" srcOrd="2" destOrd="0" presId="urn:microsoft.com/office/officeart/2018/2/layout/IconLabelList"/>
    <dgm:cxn modelId="{CD40BAE0-09AD-4723-82E9-995480BA8CEF}" type="presParOf" srcId="{7D2C011B-D6AB-4CF2-A2A5-0FC81EE4C7FE}" destId="{633453FA-7C70-46D3-B858-CB6B2B46FBA7}" srcOrd="0" destOrd="0" presId="urn:microsoft.com/office/officeart/2018/2/layout/IconLabelList"/>
    <dgm:cxn modelId="{76835C62-6296-4A9C-9AEA-6F67D0AA4C8A}" type="presParOf" srcId="{7D2C011B-D6AB-4CF2-A2A5-0FC81EE4C7FE}" destId="{FBAEEB3A-A243-4E79-981C-78ED1A35AE79}" srcOrd="1" destOrd="0" presId="urn:microsoft.com/office/officeart/2018/2/layout/IconLabelList"/>
    <dgm:cxn modelId="{5E3F4F1B-E6FB-4230-9135-E06BFAB80B7D}" type="presParOf" srcId="{7D2C011B-D6AB-4CF2-A2A5-0FC81EE4C7FE}" destId="{6F7A22C6-42E2-4B35-B629-6B30710280F5}" srcOrd="2" destOrd="0" presId="urn:microsoft.com/office/officeart/2018/2/layout/IconLabelList"/>
    <dgm:cxn modelId="{4152CD3D-02F6-461A-AFDD-759597D7D73C}" type="presParOf" srcId="{CB1CD0F8-7F5D-4B34-BBC8-DD67C9B0BD92}" destId="{06544799-F3F6-4571-92A8-EC9CDF76D050}" srcOrd="3" destOrd="0" presId="urn:microsoft.com/office/officeart/2018/2/layout/IconLabelList"/>
    <dgm:cxn modelId="{64A3D202-E4C5-494B-8656-B75709F33D35}" type="presParOf" srcId="{CB1CD0F8-7F5D-4B34-BBC8-DD67C9B0BD92}" destId="{4501F82D-30C6-4632-A287-EBA8C01129FB}" srcOrd="4" destOrd="0" presId="urn:microsoft.com/office/officeart/2018/2/layout/IconLabelList"/>
    <dgm:cxn modelId="{9C2507AD-E1B9-4C26-AC21-D07A74A18688}" type="presParOf" srcId="{4501F82D-30C6-4632-A287-EBA8C01129FB}" destId="{CA790EC8-67B7-450D-92C1-7713D88D3E31}" srcOrd="0" destOrd="0" presId="urn:microsoft.com/office/officeart/2018/2/layout/IconLabelList"/>
    <dgm:cxn modelId="{AC187263-6F74-4BA7-A35F-0D6D69ADB80A}" type="presParOf" srcId="{4501F82D-30C6-4632-A287-EBA8C01129FB}" destId="{A9BAE540-EA64-49F1-8FCB-784087F40BBB}" srcOrd="1" destOrd="0" presId="urn:microsoft.com/office/officeart/2018/2/layout/IconLabelList"/>
    <dgm:cxn modelId="{D29AB263-8E75-42B5-B415-D73BAC300C76}" type="presParOf" srcId="{4501F82D-30C6-4632-A287-EBA8C01129FB}" destId="{1996E9F1-21BC-400A-AA34-9035FB46B8CB}" srcOrd="2" destOrd="0" presId="urn:microsoft.com/office/officeart/2018/2/layout/IconLabelList"/>
    <dgm:cxn modelId="{40090C74-F1EB-4C4A-A0BF-7CA10318505C}" type="presParOf" srcId="{CB1CD0F8-7F5D-4B34-BBC8-DD67C9B0BD92}" destId="{8F003D95-854C-4BAE-B666-5415DE63565D}" srcOrd="5" destOrd="0" presId="urn:microsoft.com/office/officeart/2018/2/layout/IconLabelList"/>
    <dgm:cxn modelId="{014EDED6-F619-43BA-B4A2-B75A2CA100DE}" type="presParOf" srcId="{CB1CD0F8-7F5D-4B34-BBC8-DD67C9B0BD92}" destId="{7D127ACC-553B-498F-958B-B9314175842B}" srcOrd="6" destOrd="0" presId="urn:microsoft.com/office/officeart/2018/2/layout/IconLabelList"/>
    <dgm:cxn modelId="{569EA0E1-D507-4988-8ED8-BAE43E262492}" type="presParOf" srcId="{7D127ACC-553B-498F-958B-B9314175842B}" destId="{EBF2B35E-2A36-4DB4-AD88-598B31EFAC03}" srcOrd="0" destOrd="0" presId="urn:microsoft.com/office/officeart/2018/2/layout/IconLabelList"/>
    <dgm:cxn modelId="{80990E85-B34E-4C73-90C8-8D8C269D6CC4}" type="presParOf" srcId="{7D127ACC-553B-498F-958B-B9314175842B}" destId="{3FBDE4E6-AD93-443F-BE6A-308BC00D6BC2}" srcOrd="1" destOrd="0" presId="urn:microsoft.com/office/officeart/2018/2/layout/IconLabelList"/>
    <dgm:cxn modelId="{5FAF330C-F426-4B7B-9AC8-71025FDA6CCB}" type="presParOf" srcId="{7D127ACC-553B-498F-958B-B9314175842B}" destId="{1FA3BE44-DABF-4675-BA7C-B5AEEE5B9C40}" srcOrd="2" destOrd="0" presId="urn:microsoft.com/office/officeart/2018/2/layout/IconLabelList"/>
    <dgm:cxn modelId="{3B11693F-43C1-4C96-A945-DEA461814097}" type="presParOf" srcId="{CB1CD0F8-7F5D-4B34-BBC8-DD67C9B0BD92}" destId="{237FA59E-F729-4AB4-B576-32C6DCB8176C}" srcOrd="7" destOrd="0" presId="urn:microsoft.com/office/officeart/2018/2/layout/IconLabelList"/>
    <dgm:cxn modelId="{C58325DD-059F-413F-AD72-33938EF42455}" type="presParOf" srcId="{CB1CD0F8-7F5D-4B34-BBC8-DD67C9B0BD92}" destId="{73A1DBEE-D554-4362-A5EC-2887A5BAEA3F}" srcOrd="8" destOrd="0" presId="urn:microsoft.com/office/officeart/2018/2/layout/IconLabelList"/>
    <dgm:cxn modelId="{EB80C1ED-F25C-4CFE-ADCF-4FA87C206283}" type="presParOf" srcId="{73A1DBEE-D554-4362-A5EC-2887A5BAEA3F}" destId="{7C1F3525-3210-4463-8C3E-AB95476D1FBF}" srcOrd="0" destOrd="0" presId="urn:microsoft.com/office/officeart/2018/2/layout/IconLabelList"/>
    <dgm:cxn modelId="{B53F9088-53E3-4E59-9627-54E5178B48B0}" type="presParOf" srcId="{73A1DBEE-D554-4362-A5EC-2887A5BAEA3F}" destId="{28ABFF07-DCE0-44B3-BB7E-84FA6270AAF1}" srcOrd="1" destOrd="0" presId="urn:microsoft.com/office/officeart/2018/2/layout/IconLabelList"/>
    <dgm:cxn modelId="{A70B7D5B-9AFE-4EF4-87CD-B0CA63812C29}" type="presParOf" srcId="{73A1DBEE-D554-4362-A5EC-2887A5BAEA3F}" destId="{52BBD727-1A5B-48F9-91E4-625E7941672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88329-8BFA-4618-9FF9-E5C4B1BA980C}">
      <dsp:nvSpPr>
        <dsp:cNvPr id="0" name=""/>
        <dsp:cNvSpPr/>
      </dsp:nvSpPr>
      <dsp:spPr>
        <a:xfrm>
          <a:off x="1040793" y="330975"/>
          <a:ext cx="730898" cy="73089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D221C0-8F22-44BB-9D96-8A535ED6B701}">
      <dsp:nvSpPr>
        <dsp:cNvPr id="0" name=""/>
        <dsp:cNvSpPr/>
      </dsp:nvSpPr>
      <dsp:spPr>
        <a:xfrm>
          <a:off x="594133" y="1322954"/>
          <a:ext cx="1624218" cy="64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Spring begins in the Southern Hemisphere</a:t>
          </a:r>
          <a:endParaRPr lang="en-US" sz="1300" kern="1200"/>
        </a:p>
      </dsp:txBody>
      <dsp:txXfrm>
        <a:off x="594133" y="1322954"/>
        <a:ext cx="1624218" cy="649687"/>
      </dsp:txXfrm>
    </dsp:sp>
    <dsp:sp modelId="{633453FA-7C70-46D3-B858-CB6B2B46FBA7}">
      <dsp:nvSpPr>
        <dsp:cNvPr id="0" name=""/>
        <dsp:cNvSpPr/>
      </dsp:nvSpPr>
      <dsp:spPr>
        <a:xfrm>
          <a:off x="2949250" y="330975"/>
          <a:ext cx="730898" cy="73089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7A22C6-42E2-4B35-B629-6B30710280F5}">
      <dsp:nvSpPr>
        <dsp:cNvPr id="0" name=""/>
        <dsp:cNvSpPr/>
      </dsp:nvSpPr>
      <dsp:spPr>
        <a:xfrm>
          <a:off x="2502590" y="1322954"/>
          <a:ext cx="1624218" cy="64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Temperatures: 11°C (52°F) to 20°C (68°F)</a:t>
          </a:r>
          <a:endParaRPr lang="en-US" sz="1300" kern="1200"/>
        </a:p>
      </dsp:txBody>
      <dsp:txXfrm>
        <a:off x="2502590" y="1322954"/>
        <a:ext cx="1624218" cy="649687"/>
      </dsp:txXfrm>
    </dsp:sp>
    <dsp:sp modelId="{CA790EC8-67B7-450D-92C1-7713D88D3E31}">
      <dsp:nvSpPr>
        <dsp:cNvPr id="0" name=""/>
        <dsp:cNvSpPr/>
      </dsp:nvSpPr>
      <dsp:spPr>
        <a:xfrm>
          <a:off x="4857707" y="330975"/>
          <a:ext cx="730898" cy="73089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96E9F1-21BC-400A-AA34-9035FB46B8CB}">
      <dsp:nvSpPr>
        <dsp:cNvPr id="0" name=""/>
        <dsp:cNvSpPr/>
      </dsp:nvSpPr>
      <dsp:spPr>
        <a:xfrm>
          <a:off x="4411047" y="1322954"/>
          <a:ext cx="1624218" cy="64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Mix of crisp, clear days and occasional rain</a:t>
          </a:r>
          <a:endParaRPr lang="en-US" sz="1300" kern="1200"/>
        </a:p>
      </dsp:txBody>
      <dsp:txXfrm>
        <a:off x="4411047" y="1322954"/>
        <a:ext cx="1624218" cy="649687"/>
      </dsp:txXfrm>
    </dsp:sp>
    <dsp:sp modelId="{EBF2B35E-2A36-4DB4-AD88-598B31EFAC03}">
      <dsp:nvSpPr>
        <dsp:cNvPr id="0" name=""/>
        <dsp:cNvSpPr/>
      </dsp:nvSpPr>
      <dsp:spPr>
        <a:xfrm>
          <a:off x="1995022" y="2378696"/>
          <a:ext cx="730898" cy="73089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A3BE44-DABF-4675-BA7C-B5AEEE5B9C40}">
      <dsp:nvSpPr>
        <dsp:cNvPr id="0" name=""/>
        <dsp:cNvSpPr/>
      </dsp:nvSpPr>
      <dsp:spPr>
        <a:xfrm>
          <a:off x="1548362" y="3370675"/>
          <a:ext cx="1624218" cy="64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Wildflowers bloom along the West Coast</a:t>
          </a:r>
          <a:endParaRPr lang="en-US" sz="1300" kern="1200"/>
        </a:p>
      </dsp:txBody>
      <dsp:txXfrm>
        <a:off x="1548362" y="3370675"/>
        <a:ext cx="1624218" cy="649687"/>
      </dsp:txXfrm>
    </dsp:sp>
    <dsp:sp modelId="{7C1F3525-3210-4463-8C3E-AB95476D1FBF}">
      <dsp:nvSpPr>
        <dsp:cNvPr id="0" name=""/>
        <dsp:cNvSpPr/>
      </dsp:nvSpPr>
      <dsp:spPr>
        <a:xfrm>
          <a:off x="3903479" y="2378696"/>
          <a:ext cx="730898" cy="73089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BBD727-1A5B-48F9-91E4-625E7941672F}">
      <dsp:nvSpPr>
        <dsp:cNvPr id="0" name=""/>
        <dsp:cNvSpPr/>
      </dsp:nvSpPr>
      <dsp:spPr>
        <a:xfrm>
          <a:off x="3456819" y="3370675"/>
          <a:ext cx="1624218" cy="64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A refreshing transition into summer</a:t>
          </a:r>
          <a:endParaRPr lang="en-US" sz="1300" kern="1200"/>
        </a:p>
      </dsp:txBody>
      <dsp:txXfrm>
        <a:off x="3456819" y="3370675"/>
        <a:ext cx="1624218" cy="649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F8F565-CE06-FCC9-96DF-AF4EC43715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749067-8414-9D0F-C7CC-8225BC0198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fld id="{3E6E6B72-8568-47F9-9C05-1FD1124AE176}" type="datetime1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1EBB7B-9C9E-2D62-D23A-E8A6E21DB8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9D65D-DD3F-8C26-D846-DCF56C5089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7ECEB82-2523-40E9-8F74-28AD32B30F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07A4F9-1CAE-1D1B-3448-96CDC5877D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D183E2-0947-0171-6AC8-88E281B22F6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FA901223-3742-431C-878B-C6AE07ED26E5}" type="datetime1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F82D84E-F716-D563-E0A3-862C70D25A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2950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D39C264-6EA0-D1EB-D734-84C6775EAB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40942-20B2-ED11-67F5-4B600395A21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282086-A671-8527-D93A-F6AEA379C6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20803D2-7302-4535-A996-0F04B75FC5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52629225-2DCF-293F-D5BF-A8F2CD7E72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2950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3EDCDB68-D937-6E53-5EC4-5080D3A5C8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C1F97C13-AE49-3250-EAD8-9DDDD49947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9B6C8AB-2052-48D1-A307-E9CB2BEC5BCC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967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0803D2-7302-4535-A996-0F04B75FC53D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071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EE865-7611-C8F8-6489-108A5394B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B341DA-28FD-5F24-FFD8-B9EB0A237E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5758CB-2935-A8A0-F08C-D85CD17AC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2A7FE-DCBB-374A-67E3-482DA89CA1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0803D2-7302-4535-A996-0F04B75FC53D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43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0803D2-7302-4535-A996-0F04B75FC53D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57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8EED9-8B5A-89B5-C21B-F02BEE69D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013387-3060-0D14-11A2-3F57039039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DE1B9E-35B3-4B8A-B268-D3BCFDAFB3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0E44D-55B4-589D-96D2-05C8DFD9CF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0803D2-7302-4535-A996-0F04B75FC53D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0983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2AC0F-C242-AEA9-0A19-50DC8D78F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95F393-F95B-A473-3067-820736E5B7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193349-F8D4-2349-FA47-3D739694D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71DE1-AB00-E013-EE62-5C4F17159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0803D2-7302-4535-A996-0F04B75FC53D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4296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0FB3D-C698-1F18-F2B6-543953F83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ED09D7-809F-BDB5-763E-F0A36DF0E5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4F31D3-4C43-75F0-A656-2041649C6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506F7-BA06-86E1-CA94-97B3FE44E5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0803D2-7302-4535-A996-0F04B75FC53D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1235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99FD4-619C-7004-CC27-A6818D8F2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F6B127-DF9D-7966-094D-2F1A7B40FF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354857-F19E-8550-97D5-244FDC8A32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CE4E2-90FF-0872-5C42-F954CD6CB2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0803D2-7302-4535-A996-0F04B75FC53D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180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owerPointBG.pdf">
            <a:extLst>
              <a:ext uri="{FF2B5EF4-FFF2-40B4-BE49-F238E27FC236}">
                <a16:creationId xmlns:a16="http://schemas.microsoft.com/office/drawing/2014/main" id="{92582685-4147-0AD3-4084-2E2E9F6895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2000" y="540000"/>
            <a:ext cx="5280000" cy="72000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92000" y="1260000"/>
            <a:ext cx="5280000" cy="720000"/>
          </a:xfrm>
        </p:spPr>
        <p:txBody>
          <a:bodyPr/>
          <a:lstStyle>
            <a:lvl1pPr marL="0" indent="0" algn="l">
              <a:lnSpc>
                <a:spcPts val="1800"/>
              </a:lnSpc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89928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D68A7-D2BC-1F23-6B2A-B4456507B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39287-C32E-6528-AA2F-15B8B0185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47F01B-06D1-63E0-1613-8909367C3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660A56-82DB-2225-9228-B0F2CC8F1A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78727B-2A94-36DC-03EF-681B7BAC43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6C4C76-64C8-A3E4-75D9-A4B84C628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4C28-60BC-4FAF-A208-584ADFABD80A}" type="datetimeFigureOut">
              <a:rPr lang="en-ZA" smtClean="0"/>
              <a:t>2026/05/27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9F42B3-1340-8B3A-0DED-4AC4E3232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9F92DA-4CFD-E867-376E-DC877A13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866A-E57F-46D4-B5F2-C02C1CBF9F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50654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352DE-D193-EBBE-6A67-55C8A917E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D64D82-413E-8A89-57C5-2978E8BE8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4C28-60BC-4FAF-A208-584ADFABD80A}" type="datetimeFigureOut">
              <a:rPr lang="en-ZA" smtClean="0"/>
              <a:t>2026/05/27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679054-C6DE-AAD1-8462-2D468E0CA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1DFDA-F885-0D02-4CB3-5D2D8AC36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866A-E57F-46D4-B5F2-C02C1CBF9F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96006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4D3BEE-AF4C-782E-86B3-2C7508F52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4C28-60BC-4FAF-A208-584ADFABD80A}" type="datetimeFigureOut">
              <a:rPr lang="en-ZA" smtClean="0"/>
              <a:t>2026/05/27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AE8E7-D3D1-D731-396C-C302201B7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188C4-AC8C-F482-795F-88AB862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866A-E57F-46D4-B5F2-C02C1CBF9F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06016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CE279-D227-5C44-7BA8-5D044796B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9D06A-3CF8-3549-67CF-4794B2FE3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BD4E7-BF9F-F6C0-A91D-85E0AEE65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2BC9F-415D-F930-30EC-46AD272D0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4C28-60BC-4FAF-A208-584ADFABD80A}" type="datetimeFigureOut">
              <a:rPr lang="en-ZA" smtClean="0"/>
              <a:t>2026/05/27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08A94-452B-4F07-A46F-2B29A8683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94DCA-2382-F802-0FAF-B8AE37AAE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866A-E57F-46D4-B5F2-C02C1CBF9F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48460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1B7BC-E295-1827-409C-530295C7F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9CE6BA-8F34-2712-1C22-6D3780A987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734FD-ED83-A2CF-70C7-F1765F6C8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3609A-9AF8-CB81-AE09-3DF4F930F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4C28-60BC-4FAF-A208-584ADFABD80A}" type="datetimeFigureOut">
              <a:rPr lang="en-ZA" smtClean="0"/>
              <a:t>2026/05/27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CA790-5542-8CE8-226C-41E54A4F8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14765-259D-092A-262F-8B6A7E512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866A-E57F-46D4-B5F2-C02C1CBF9F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79242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0A984-AE24-9043-8850-F36263E9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362347-791A-0CBD-D645-3E9CE5715B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40B16-3996-95CF-2465-90DAA3C90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4C28-60BC-4FAF-A208-584ADFABD80A}" type="datetimeFigureOut">
              <a:rPr lang="en-ZA" smtClean="0"/>
              <a:t>2026/05/27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4165A-9AB0-3FC5-BF95-659E85C59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E779E-31E1-80FD-0E00-70BEED750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866A-E57F-46D4-B5F2-C02C1CBF9F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0400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99CF2D-BE68-2B22-4925-0773B7859D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C0F5F7-299E-D21E-06DB-2E5F3DBCF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77525-A3B1-CC1C-4296-FA20542B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4C28-60BC-4FAF-A208-584ADFABD80A}" type="datetimeFigureOut">
              <a:rPr lang="en-ZA" smtClean="0"/>
              <a:t>2026/05/27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E420C-3DE9-64EB-D550-6A7918735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22D3B-B645-3C2B-8045-D434A9F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866A-E57F-46D4-B5F2-C02C1CBF9F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48858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2159001" y="1600202"/>
            <a:ext cx="9313333" cy="39592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2156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6439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FFEE3-870F-4134-A5F6-D23FCA2FC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47EE46-BBC5-4B15-B998-5495811C8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436FE-4A23-49C6-B05B-3964D9727F19}" type="datetimeFigureOut">
              <a:rPr lang="en-ZA" smtClean="0"/>
              <a:t>2026/05/27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06626C-B925-4099-9C45-3B9C70979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DED7FB-D0E4-43B0-B022-045581F4C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39C5-8047-45F4-8D97-04FF1AB566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11101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2D6CD9F-6B66-705B-DF48-ACC25055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15F02-A7ED-4E06-8C9A-CD008E55C11A}" type="datetimeFigureOut">
              <a:rPr lang="en-ZA"/>
              <a:pPr>
                <a:defRPr/>
              </a:pPr>
              <a:t>2026/05/27</a:t>
            </a:fld>
            <a:endParaRPr lang="en-Z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F09F2A1-6354-7CA2-68E1-C283BE281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CC31A66-8756-7253-505C-8705E7A56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9B45B-27BD-4561-99EA-159B21C8FE9B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13819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45828-68B2-77E1-FA89-A8EE26B75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BBD36-3240-5377-084F-77671ABBF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F64BF-3A7D-1F71-DB6B-7A048214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4C28-60BC-4FAF-A208-584ADFABD80A}" type="datetimeFigureOut">
              <a:rPr lang="en-ZA" smtClean="0"/>
              <a:t>2026/05/27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9DC11-6713-3D27-3847-0CC17E89D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5BC1B-2A18-6EBD-300D-A87FEF82C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866A-E57F-46D4-B5F2-C02C1CBF9F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10406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C4259-03E8-E130-36C4-F3C1A66E3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C1D7F-54C3-8DCD-0316-AA7F84AE5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3C314-7F4B-2A40-0193-C191F528D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4C28-60BC-4FAF-A208-584ADFABD80A}" type="datetimeFigureOut">
              <a:rPr lang="en-ZA" smtClean="0"/>
              <a:t>2026/05/27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BE80E-FE05-9A40-FECD-0FE904BF4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F79A3-7017-846F-8530-E0DC7D725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866A-E57F-46D4-B5F2-C02C1CBF9F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850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33373-49FB-5F80-76B0-DFE56586E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4EC59-0CD2-999B-9EC5-AC1CA46AB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A9329-8F0E-7F40-D208-6267451A1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4C28-60BC-4FAF-A208-584ADFABD80A}" type="datetimeFigureOut">
              <a:rPr lang="en-ZA" smtClean="0"/>
              <a:t>2026/05/27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7E3DB-5221-7490-FB32-5587F6C3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22C8D-926F-306E-08C6-1609264C8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866A-E57F-46D4-B5F2-C02C1CBF9F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40959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0E60-460A-5657-3A8F-48C740D5F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AC2C7-40DF-0078-7A24-232A96007D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B4324-9106-F3FE-6A0A-7979800E6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8D216-3ED3-509D-1850-12212083F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4C28-60BC-4FAF-A208-584ADFABD80A}" type="datetimeFigureOut">
              <a:rPr lang="en-ZA" smtClean="0"/>
              <a:t>2026/05/27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D9FC3-885A-9E2B-5DD8-67BAE0A1A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C3E964-9D8E-CBEB-52AD-94BBC5307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866A-E57F-46D4-B5F2-C02C1CBF9F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48716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EB45C4A-56C6-12FD-6E35-CC67CF25FD6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159000" y="539751"/>
            <a:ext cx="931333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C0CF827-CA19-467A-FCB2-7A4E69E419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159000" y="1600200"/>
            <a:ext cx="9313333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5" r:id="rId2"/>
    <p:sldLayoutId id="2147484306" r:id="rId3"/>
    <p:sldLayoutId id="2147484308" r:id="rId4"/>
    <p:sldLayoutId id="2147484321" r:id="rId5"/>
  </p:sldLayoutIdLst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ＭＳ Ｐゴシック" pitchFamily="34" charset="-128"/>
          <a:cs typeface="ＭＳ Ｐゴシック" charset="-128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-128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-128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-128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-128"/>
        </a:defRPr>
      </a:lvl5pPr>
      <a:lvl6pPr marL="457200" algn="l" rtl="0" fontAlgn="base">
        <a:lnSpc>
          <a:spcPts val="28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rtl="0" fontAlgn="base">
        <a:lnSpc>
          <a:spcPts val="28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rtl="0" fontAlgn="base">
        <a:lnSpc>
          <a:spcPts val="28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rtl="0" fontAlgn="base">
        <a:lnSpc>
          <a:spcPts val="28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177800" indent="-1778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-128"/>
        </a:defRPr>
      </a:lvl1pPr>
      <a:lvl2pPr marL="450850" indent="-27305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2pPr>
      <a:lvl3pPr marL="712788" indent="-261938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3pPr>
      <a:lvl4pPr marL="985838" indent="-27305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4pPr>
      <a:lvl5pPr marL="1258888" indent="-27305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A541F-E7FB-9B88-156E-26C9E030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A20C6-98C2-5A1D-5BC5-648EB5A2B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A7903-70EF-A1CD-FC03-E191047999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C4C28-60BC-4FAF-A208-584ADFABD80A}" type="datetimeFigureOut">
              <a:rPr lang="en-ZA" smtClean="0"/>
              <a:t>2026/05/27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CADD-EFBD-5471-10FC-A7EF8123B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5B9CC-45BA-0283-71AD-51D969EA6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A866A-E57F-46D4-B5F2-C02C1CBF9F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7620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9A092B0-AC05-700E-7485-7494C28A85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740877" y="4945626"/>
            <a:ext cx="3165988" cy="1602658"/>
          </a:xfrm>
          <a:prstGeom prst="rect">
            <a:avLst/>
          </a:prstGeom>
          <a:solidFill>
            <a:srgbClr val="6A6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A718A7-20DD-0DBD-A6B2-1666BF76AF0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822871" y="5135323"/>
            <a:ext cx="3310135" cy="1845582"/>
            <a:chOff x="8250932" y="2657593"/>
            <a:chExt cx="3310135" cy="18455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7BCF57-CF00-3E2D-3235-7B41E09F7E5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027" t="13326" r="56914" b="44922"/>
            <a:stretch/>
          </p:blipFill>
          <p:spPr>
            <a:xfrm>
              <a:off x="9097471" y="2704917"/>
              <a:ext cx="597886" cy="851535"/>
            </a:xfrm>
            <a:prstGeom prst="rect">
              <a:avLst/>
            </a:prstGeom>
          </p:spPr>
        </p:pic>
        <p:pic>
          <p:nvPicPr>
            <p:cNvPr id="11" name="Picture 10" descr="A black and white logo&#10;&#10;Description automatically generated">
              <a:extLst>
                <a:ext uri="{FF2B5EF4-FFF2-40B4-BE49-F238E27FC236}">
                  <a16:creationId xmlns:a16="http://schemas.microsoft.com/office/drawing/2014/main" id="{C44CA7AF-63DF-2032-041D-79B80D669D0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50932" y="3687096"/>
              <a:ext cx="3310135" cy="816079"/>
            </a:xfrm>
            <a:prstGeom prst="rect">
              <a:avLst/>
            </a:prstGeom>
          </p:spPr>
        </p:pic>
        <p:pic>
          <p:nvPicPr>
            <p:cNvPr id="12" name="Picture 11" descr="A black and white logo&#10;&#10;Description automatically generated">
              <a:extLst>
                <a:ext uri="{FF2B5EF4-FFF2-40B4-BE49-F238E27FC236}">
                  <a16:creationId xmlns:a16="http://schemas.microsoft.com/office/drawing/2014/main" id="{F85C078B-B828-CEC9-F274-C9FCF4CA098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3936" y="2657593"/>
              <a:ext cx="1120877" cy="964181"/>
            </a:xfrm>
            <a:prstGeom prst="rect">
              <a:avLst/>
            </a:prstGeom>
          </p:spPr>
        </p:pic>
      </p:grpSp>
      <p:pic>
        <p:nvPicPr>
          <p:cNvPr id="18" name="Picture 17" descr="A logo with colorful leaves&#10;&#10;AI-generated content may be incorrect.">
            <a:extLst>
              <a:ext uri="{FF2B5EF4-FFF2-40B4-BE49-F238E27FC236}">
                <a16:creationId xmlns:a16="http://schemas.microsoft.com/office/drawing/2014/main" id="{5F91B854-7612-2BF8-5E3A-C69F054FD9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8" y="-103340"/>
            <a:ext cx="1748588" cy="1748588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505AA57F-BA3B-F62C-8745-ECF3FCBE3BBD}"/>
              </a:ext>
            </a:extLst>
          </p:cNvPr>
          <p:cNvSpPr txBox="1">
            <a:spLocks/>
          </p:cNvSpPr>
          <p:nvPr/>
        </p:nvSpPr>
        <p:spPr bwMode="auto">
          <a:xfrm>
            <a:off x="168155" y="6164826"/>
            <a:ext cx="4228052" cy="5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 baseline="0">
                <a:solidFill>
                  <a:schemeClr val="bg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34" charset="-128"/>
                <a:cs typeface="ＭＳ Ｐゴシック" charset="0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34" charset="-128"/>
                <a:cs typeface="ＭＳ Ｐゴシック" charset="0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34" charset="-128"/>
                <a:cs typeface="ＭＳ Ｐゴシック" charset="0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34" charset="-128"/>
                <a:cs typeface="ＭＳ Ｐゴシック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398C1D-C6CE-A1AB-1C52-147045B90B0E}"/>
              </a:ext>
            </a:extLst>
          </p:cNvPr>
          <p:cNvSpPr txBox="1"/>
          <p:nvPr/>
        </p:nvSpPr>
        <p:spPr>
          <a:xfrm>
            <a:off x="4933330" y="4116749"/>
            <a:ext cx="744208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Bridging Hemispheres: </a:t>
            </a:r>
          </a:p>
          <a:p>
            <a:pPr algn="ctr"/>
            <a:r>
              <a:rPr lang="en-GB" sz="2800" b="1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Collaborating for a Unified Natural Heritage</a:t>
            </a:r>
            <a:endParaRPr lang="en-ZA" sz="2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928A1F-69C2-F3E3-02F8-82A4DACBE7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5" y="-103340"/>
            <a:ext cx="4948586" cy="49485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792450-F616-54E4-B5C5-DF3DE55E3F07}"/>
              </a:ext>
            </a:extLst>
          </p:cNvPr>
          <p:cNvSpPr txBox="1"/>
          <p:nvPr/>
        </p:nvSpPr>
        <p:spPr>
          <a:xfrm>
            <a:off x="-1216573" y="3997430"/>
            <a:ext cx="744208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GB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GB" sz="20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SPNHC (AFRICA) 2026 41</a:t>
            </a:r>
            <a:r>
              <a:rPr lang="en-GB" sz="2000" b="1" baseline="30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st</a:t>
            </a:r>
            <a:r>
              <a:rPr lang="en-GB" sz="20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Annual Meeting </a:t>
            </a:r>
          </a:p>
          <a:p>
            <a:pPr algn="ctr"/>
            <a:r>
              <a:rPr lang="en-GB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Cape Town, South Africa </a:t>
            </a:r>
            <a:endParaRPr lang="en-GB" b="1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Second Week of September 2026</a:t>
            </a:r>
          </a:p>
          <a:p>
            <a:pPr algn="ctr"/>
            <a:r>
              <a:rPr lang="en-GB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Iziko South African Museum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F751A4-9C4B-56AC-3567-1D467F2078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1186" y="1016818"/>
            <a:ext cx="4803948" cy="3163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A close-up of a logo&#10;&#10;AI-generated content may be incorrect.">
            <a:extLst>
              <a:ext uri="{FF2B5EF4-FFF2-40B4-BE49-F238E27FC236}">
                <a16:creationId xmlns:a16="http://schemas.microsoft.com/office/drawing/2014/main" id="{8288083F-1084-E896-DF6B-767F850B11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14" y="5356210"/>
            <a:ext cx="3734957" cy="11920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B21932-6209-A38A-C38D-04B7BAC926B8}"/>
              </a:ext>
            </a:extLst>
          </p:cNvPr>
          <p:cNvSpPr txBox="1"/>
          <p:nvPr/>
        </p:nvSpPr>
        <p:spPr>
          <a:xfrm>
            <a:off x="4749919" y="93488"/>
            <a:ext cx="74420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Travel Information</a:t>
            </a:r>
          </a:p>
        </p:txBody>
      </p:sp>
    </p:spTree>
    <p:extLst>
      <p:ext uri="{BB962C8B-B14F-4D97-AF65-F5344CB8AC3E}">
        <p14:creationId xmlns:p14="http://schemas.microsoft.com/office/powerpoint/2010/main" val="4151362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2E226-BC7A-6552-8726-F013CA690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3447CA1-E5D4-EBC2-16E0-8F98BCF112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0800" y="-38100"/>
            <a:ext cx="12357100" cy="706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004F37-5BB3-B751-6F17-8F492C3069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22640" y="5049520"/>
            <a:ext cx="3576320" cy="1463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0A842D-5DB8-53DC-A535-54858BB37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899" y="1358591"/>
            <a:ext cx="7338061" cy="4013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24A5AD-1839-57CB-F9C7-6E6C28E7FC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772" t="76840" b="5954"/>
          <a:stretch/>
        </p:blipFill>
        <p:spPr>
          <a:xfrm>
            <a:off x="-50800" y="5915007"/>
            <a:ext cx="4082428" cy="10624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A987D0-5147-1605-C8BA-37A35E3F9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1522" y="5773634"/>
            <a:ext cx="3818555" cy="1203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7D6A33-D19D-4F24-6B3F-62CEDED4FE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3150" b="87306"/>
          <a:stretch/>
        </p:blipFill>
        <p:spPr>
          <a:xfrm>
            <a:off x="-13658" y="311937"/>
            <a:ext cx="3885245" cy="7838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02B701-3A3C-E028-C94E-7027A7041D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838" t="60347" r="51986" b="17561"/>
          <a:stretch/>
        </p:blipFill>
        <p:spPr>
          <a:xfrm>
            <a:off x="3750023" y="-4763"/>
            <a:ext cx="4134135" cy="13641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EFC13B-649B-534B-6A08-367A98B0BF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2439" r="54437"/>
          <a:stretch/>
        </p:blipFill>
        <p:spPr>
          <a:xfrm>
            <a:off x="4143558" y="5781040"/>
            <a:ext cx="3778534" cy="10843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EA09F3-EF8A-20DC-9B76-51011E29A1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93" t="33557" b="48139"/>
          <a:stretch/>
        </p:blipFill>
        <p:spPr>
          <a:xfrm>
            <a:off x="7981347" y="-4763"/>
            <a:ext cx="4138730" cy="1130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8A712A-A7E9-AD0C-E566-270823B76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07" y="1615968"/>
            <a:ext cx="4489493" cy="31812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71C1A3-EBFD-7C65-40BB-98EF3BD9A3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601" t="60458" r="13431" b="22366"/>
          <a:stretch/>
        </p:blipFill>
        <p:spPr>
          <a:xfrm>
            <a:off x="-63409" y="5099040"/>
            <a:ext cx="2982831" cy="10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58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AC791-72B0-AFD6-9332-76AA3A5B3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BCB6848-05C2-2362-DD93-5787FC0850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0800" y="-38100"/>
            <a:ext cx="12357100" cy="706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641E0C-40B3-3550-4491-2A7E02AB7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925" y="5453535"/>
            <a:ext cx="2366254" cy="1577503"/>
          </a:xfrm>
          <a:prstGeom prst="rect">
            <a:avLst/>
          </a:prstGeom>
        </p:spPr>
      </p:pic>
      <p:pic>
        <p:nvPicPr>
          <p:cNvPr id="5" name="Picture 4" descr="A city with boats and buildings&#10;&#10;AI-generated content may be incorrect.">
            <a:extLst>
              <a:ext uri="{FF2B5EF4-FFF2-40B4-BE49-F238E27FC236}">
                <a16:creationId xmlns:a16="http://schemas.microsoft.com/office/drawing/2014/main" id="{D2ADFA95-5C6F-3DFB-C584-33F55BA64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26" y="5453535"/>
            <a:ext cx="5847399" cy="1569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77CB05-63FA-866A-379A-7D9802932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800" y="5461472"/>
            <a:ext cx="2428241" cy="1608477"/>
          </a:xfrm>
          <a:prstGeom prst="rect">
            <a:avLst/>
          </a:prstGeom>
        </p:spPr>
      </p:pic>
      <p:pic>
        <p:nvPicPr>
          <p:cNvPr id="11" name="Picture 10" descr="A field of flowers and a sunset&#10;&#10;AI-generated content may be incorrect.">
            <a:extLst>
              <a:ext uri="{FF2B5EF4-FFF2-40B4-BE49-F238E27FC236}">
                <a16:creationId xmlns:a16="http://schemas.microsoft.com/office/drawing/2014/main" id="{033AB94D-C447-06E2-B809-D8588413C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726" y="5295900"/>
            <a:ext cx="1985769" cy="1735138"/>
          </a:xfrm>
          <a:prstGeom prst="rect">
            <a:avLst/>
          </a:prstGeom>
        </p:spPr>
      </p:pic>
      <p:pic>
        <p:nvPicPr>
          <p:cNvPr id="9" name="Picture 8" descr="Table Mountain with boats in the water&#10;&#10;AI-generated content may be incorrect.">
            <a:extLst>
              <a:ext uri="{FF2B5EF4-FFF2-40B4-BE49-F238E27FC236}">
                <a16:creationId xmlns:a16="http://schemas.microsoft.com/office/drawing/2014/main" id="{64099F66-F209-3071-264D-67CE4A9E6A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4" b="18177"/>
          <a:stretch/>
        </p:blipFill>
        <p:spPr>
          <a:xfrm>
            <a:off x="-50800" y="-38100"/>
            <a:ext cx="12401296" cy="549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39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75DBB-D56B-0BFC-6CC9-29349515E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4BBA12-FD65-892F-47AE-BA8362E132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22640" y="5049520"/>
            <a:ext cx="3576320" cy="1463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9802F3-6B5B-F6E3-9830-D53AA43A88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0800" y="-38100"/>
            <a:ext cx="12357100" cy="706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7F6DA-8FEF-841E-FF47-103709799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5" y="13629"/>
            <a:ext cx="10515600" cy="1325563"/>
          </a:xfrm>
        </p:spPr>
        <p:txBody>
          <a:bodyPr/>
          <a:lstStyle/>
          <a:p>
            <a:r>
              <a:rPr lang="en-GB" dirty="0">
                <a:latin typeface="Amasis MT Pro Black" panose="02040A04050005020304" pitchFamily="18" charset="0"/>
                <a:cs typeface="Aharoni" panose="020F0502020204030204" pitchFamily="2" charset="-79"/>
              </a:rPr>
              <a:t>Cape Town Weather in September</a:t>
            </a:r>
            <a:endParaRPr lang="en-ZA" dirty="0">
              <a:latin typeface="Amasis MT Pro Black" panose="02040A04050005020304" pitchFamily="18" charset="0"/>
              <a:cs typeface="Aharoni" panose="020F0502020204030204" pitchFamily="2" charset="-79"/>
            </a:endParaRPr>
          </a:p>
        </p:txBody>
      </p:sp>
      <p:graphicFrame>
        <p:nvGraphicFramePr>
          <p:cNvPr id="12" name="Content Placeholder 5">
            <a:extLst>
              <a:ext uri="{FF2B5EF4-FFF2-40B4-BE49-F238E27FC236}">
                <a16:creationId xmlns:a16="http://schemas.microsoft.com/office/drawing/2014/main" id="{2730C5A8-2362-B54D-26D4-45B2EAFB7A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934599"/>
              </p:ext>
            </p:extLst>
          </p:nvPr>
        </p:nvGraphicFramePr>
        <p:xfrm>
          <a:off x="-50800" y="1830251"/>
          <a:ext cx="66294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A close-up of a flower garden&#10;&#10;AI-generated content may be incorrect.">
            <a:extLst>
              <a:ext uri="{FF2B5EF4-FFF2-40B4-BE49-F238E27FC236}">
                <a16:creationId xmlns:a16="http://schemas.microsoft.com/office/drawing/2014/main" id="{6AA5AFF1-3BAF-FB39-B3C0-1349615684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0" y="1562068"/>
            <a:ext cx="5716302" cy="3810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61960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6A24A-7CAC-60E2-F0B2-F2BD1D01C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8ECBEBD-E184-6C9A-25B0-AEE6EE3218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0800" y="-38100"/>
            <a:ext cx="12357100" cy="706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D216DC-883C-B81D-93FF-E33AD67F67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2498"/>
          <a:stretch/>
        </p:blipFill>
        <p:spPr>
          <a:xfrm>
            <a:off x="7706070" y="194076"/>
            <a:ext cx="3180280" cy="11173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3632E9-9048-3475-1ECF-1E92B055F7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516"/>
          <a:stretch/>
        </p:blipFill>
        <p:spPr>
          <a:xfrm>
            <a:off x="7706070" y="1400309"/>
            <a:ext cx="3180280" cy="825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66F711-5F16-27B0-5CC7-CE7B55C0D9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704" b="-1"/>
          <a:stretch/>
        </p:blipFill>
        <p:spPr>
          <a:xfrm>
            <a:off x="8073758" y="5331093"/>
            <a:ext cx="3955517" cy="1460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14387E-B690-3A08-3BA3-416C4DFCCD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8704"/>
          <a:stretch/>
        </p:blipFill>
        <p:spPr>
          <a:xfrm>
            <a:off x="189664" y="5375543"/>
            <a:ext cx="3955517" cy="146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17EEDC-5333-C260-C37D-47E96876A3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000" b="62222"/>
          <a:stretch/>
        </p:blipFill>
        <p:spPr>
          <a:xfrm>
            <a:off x="7616558" y="3745448"/>
            <a:ext cx="3955517" cy="1219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F3E85F-FD0C-72B4-4387-EB456329BD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852" b="44815"/>
          <a:stretch/>
        </p:blipFill>
        <p:spPr>
          <a:xfrm>
            <a:off x="7616558" y="2409959"/>
            <a:ext cx="3955517" cy="1257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D1CB3E-86BA-7A83-C894-414AC018A4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6806" b="22083"/>
          <a:stretch/>
        </p:blipFill>
        <p:spPr>
          <a:xfrm>
            <a:off x="4118241" y="5375543"/>
            <a:ext cx="3955517" cy="14478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4E14F9-933F-412C-9132-D98421644119}"/>
              </a:ext>
            </a:extLst>
          </p:cNvPr>
          <p:cNvGrpSpPr/>
          <p:nvPr/>
        </p:nvGrpSpPr>
        <p:grpSpPr>
          <a:xfrm>
            <a:off x="342520" y="1524000"/>
            <a:ext cx="6858002" cy="3676917"/>
            <a:chOff x="2832098" y="2101849"/>
            <a:chExt cx="6858002" cy="36769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1273FE9-F47C-9AD3-CB0B-465C3B786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1895"/>
            <a:stretch/>
          </p:blipFill>
          <p:spPr>
            <a:xfrm rot="5400000">
              <a:off x="4425816" y="514483"/>
              <a:ext cx="3670567" cy="6858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7F5B0A-4DE3-FED4-C418-088AB6DED087}"/>
                </a:ext>
              </a:extLst>
            </p:cNvPr>
            <p:cNvSpPr/>
            <p:nvPr/>
          </p:nvSpPr>
          <p:spPr>
            <a:xfrm>
              <a:off x="2832098" y="2101849"/>
              <a:ext cx="6858001" cy="367056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07E33FE-8932-B05C-A0E3-3F83A7CCD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64" y="118349"/>
            <a:ext cx="4334480" cy="12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69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41A11-7DE4-480C-0E4F-FB5AB483D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1FCC3B1-4B98-DFFD-1103-D84CD3E016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0800" y="-38100"/>
            <a:ext cx="12357100" cy="706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DD0CC8-A073-9573-C4E4-7241BD6DF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556" y="4695523"/>
            <a:ext cx="2657846" cy="2162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EE763C-94AE-81B1-F226-266064A91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872" y="219368"/>
            <a:ext cx="3153215" cy="43535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3A096A0-80C1-64C1-CBB4-86BA036E23B4}"/>
              </a:ext>
            </a:extLst>
          </p:cNvPr>
          <p:cNvGrpSpPr/>
          <p:nvPr/>
        </p:nvGrpSpPr>
        <p:grpSpPr>
          <a:xfrm>
            <a:off x="960220" y="25400"/>
            <a:ext cx="6667500" cy="6934199"/>
            <a:chOff x="960220" y="25400"/>
            <a:chExt cx="6667500" cy="69341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49CB57F-7082-BEE8-306E-987F4C80C662}"/>
                </a:ext>
              </a:extLst>
            </p:cNvPr>
            <p:cNvGrpSpPr/>
            <p:nvPr/>
          </p:nvGrpSpPr>
          <p:grpSpPr>
            <a:xfrm>
              <a:off x="960220" y="25400"/>
              <a:ext cx="6667500" cy="6934199"/>
              <a:chOff x="960220" y="25400"/>
              <a:chExt cx="6667500" cy="693419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69BC91D-62F3-215F-A6F2-90C313006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0220" y="25400"/>
                <a:ext cx="6667500" cy="6934199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5EA4044-CD28-B046-0F29-9CD66AADEF96}"/>
                  </a:ext>
                </a:extLst>
              </p:cNvPr>
              <p:cNvSpPr/>
              <p:nvPr/>
            </p:nvSpPr>
            <p:spPr>
              <a:xfrm>
                <a:off x="3039227" y="1730414"/>
                <a:ext cx="1561711" cy="300943"/>
              </a:xfrm>
              <a:prstGeom prst="rect">
                <a:avLst/>
              </a:prstGeom>
              <a:solidFill>
                <a:srgbClr val="D7E1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2647858-2215-8B49-1F24-B083BFF13A1D}"/>
                  </a:ext>
                </a:extLst>
              </p:cNvPr>
              <p:cNvSpPr/>
              <p:nvPr/>
            </p:nvSpPr>
            <p:spPr>
              <a:xfrm>
                <a:off x="3781063" y="1469985"/>
                <a:ext cx="2052578" cy="392253"/>
              </a:xfrm>
              <a:prstGeom prst="rect">
                <a:avLst/>
              </a:prstGeom>
              <a:solidFill>
                <a:srgbClr val="D7E1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pic>
          <p:nvPicPr>
            <p:cNvPr id="6" name="Picture 5" descr="A blue location pin&#10;&#10;AI-generated content may be incorrect.">
              <a:extLst>
                <a:ext uri="{FF2B5EF4-FFF2-40B4-BE49-F238E27FC236}">
                  <a16:creationId xmlns:a16="http://schemas.microsoft.com/office/drawing/2014/main" id="{FBB1AD83-95BF-F02E-EC4D-729C17FD5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47787" y="1834587"/>
              <a:ext cx="182880" cy="3048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6E4BF32-CCCC-DE3D-B905-DD1B1988DE19}"/>
                </a:ext>
              </a:extLst>
            </p:cNvPr>
            <p:cNvSpPr/>
            <p:nvPr/>
          </p:nvSpPr>
          <p:spPr>
            <a:xfrm>
              <a:off x="3360831" y="1796326"/>
              <a:ext cx="1390577" cy="300943"/>
            </a:xfrm>
            <a:prstGeom prst="rect">
              <a:avLst/>
            </a:prstGeom>
            <a:solidFill>
              <a:srgbClr val="D7E1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07A7506-9241-707C-3301-E0D9262089E9}"/>
                </a:ext>
              </a:extLst>
            </p:cNvPr>
            <p:cNvSpPr/>
            <p:nvPr/>
          </p:nvSpPr>
          <p:spPr>
            <a:xfrm>
              <a:off x="2947787" y="1780572"/>
              <a:ext cx="2052578" cy="304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1100" b="1" dirty="0">
                  <a:solidFill>
                    <a:srgbClr val="FF0000"/>
                  </a:solidFill>
                </a:rPr>
                <a:t>Iziko South African Museum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3232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63211-3111-F3DB-980F-AFC5B7F1D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8CF173-336D-1D22-4D90-BF9508C453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22640" y="5049520"/>
            <a:ext cx="3576320" cy="1463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0C028A-AC9E-F2A8-8436-72FB89259B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0800" y="-38100"/>
            <a:ext cx="12357100" cy="706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2A7433-78E3-408E-A67D-76157787F985}"/>
              </a:ext>
            </a:extLst>
          </p:cNvPr>
          <p:cNvGrpSpPr/>
          <p:nvPr/>
        </p:nvGrpSpPr>
        <p:grpSpPr>
          <a:xfrm>
            <a:off x="5512918" y="3858260"/>
            <a:ext cx="6434668" cy="2914994"/>
            <a:chOff x="1803400" y="-38100"/>
            <a:chExt cx="8236330" cy="36900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32E10AF-F342-622A-E18E-B61F9A743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14004"/>
            <a:stretch/>
          </p:blipFill>
          <p:spPr>
            <a:xfrm>
              <a:off x="1803400" y="-38100"/>
              <a:ext cx="8236330" cy="3690066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9CD326D-8F76-384F-D3BD-DD0AC4330B69}"/>
                </a:ext>
              </a:extLst>
            </p:cNvPr>
            <p:cNvSpPr/>
            <p:nvPr/>
          </p:nvSpPr>
          <p:spPr>
            <a:xfrm>
              <a:off x="7099300" y="0"/>
              <a:ext cx="850900" cy="30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C0E1A9-834C-5CE4-AA0D-7A77A77B3F86}"/>
              </a:ext>
            </a:extLst>
          </p:cNvPr>
          <p:cNvGrpSpPr/>
          <p:nvPr/>
        </p:nvGrpSpPr>
        <p:grpSpPr>
          <a:xfrm>
            <a:off x="1079500" y="4335780"/>
            <a:ext cx="3820704" cy="2176780"/>
            <a:chOff x="6419427" y="869944"/>
            <a:chExt cx="4108873" cy="24892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6CD62E-CCDC-7A88-2BA0-3F6B0B8A3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7066" y="869944"/>
              <a:ext cx="3811148" cy="24892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AA6553-CFD2-686A-D2C2-694B12D2B551}"/>
                </a:ext>
              </a:extLst>
            </p:cNvPr>
            <p:cNvSpPr/>
            <p:nvPr/>
          </p:nvSpPr>
          <p:spPr>
            <a:xfrm>
              <a:off x="6419427" y="1358900"/>
              <a:ext cx="4108873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4FFD7B-DC92-F049-6A74-D7DE724267C7}"/>
                </a:ext>
              </a:extLst>
            </p:cNvPr>
            <p:cNvSpPr/>
            <p:nvPr/>
          </p:nvSpPr>
          <p:spPr>
            <a:xfrm>
              <a:off x="9099127" y="1092200"/>
              <a:ext cx="502073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E6F13FA-4820-8495-48DF-605657C4B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953" y="17769"/>
            <a:ext cx="8297947" cy="384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14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F9146-70C5-85A9-8AD9-CC068F5AC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8096AAE-93B9-151C-4F44-84371E5B36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0800" y="-38100"/>
            <a:ext cx="12357100" cy="706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6EC269-1CC1-8FC7-4481-B205A9CA2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43" y="491601"/>
            <a:ext cx="8826959" cy="58747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43B261-5A48-BBEA-1B09-C6F860F5A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1845" y="-38100"/>
            <a:ext cx="2490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95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ziko Colour Palette">
      <a:dk1>
        <a:sysClr val="windowText" lastClr="000000"/>
      </a:dk1>
      <a:lt1>
        <a:sysClr val="window" lastClr="FFFFFF"/>
      </a:lt1>
      <a:dk2>
        <a:srgbClr val="5A5A5A"/>
      </a:dk2>
      <a:lt2>
        <a:srgbClr val="FD6E24"/>
      </a:lt2>
      <a:accent1>
        <a:srgbClr val="BC253A"/>
      </a:accent1>
      <a:accent2>
        <a:srgbClr val="A38C27"/>
      </a:accent2>
      <a:accent3>
        <a:srgbClr val="262626"/>
      </a:accent3>
      <a:accent4>
        <a:srgbClr val="3F3F3F"/>
      </a:accent4>
      <a:accent5>
        <a:srgbClr val="7F7F7F"/>
      </a:accent5>
      <a:accent6>
        <a:srgbClr val="A5A5A5"/>
      </a:accent6>
      <a:hlink>
        <a:srgbClr val="BFBFBF"/>
      </a:hlink>
      <a:folHlink>
        <a:srgbClr val="0C0C0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D11608A-0771-4BA6-A14F-7D8E3CC27F62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274740798EE845BE5F7FE1C8DECF3E" ma:contentTypeVersion="16" ma:contentTypeDescription="Create a new document." ma:contentTypeScope="" ma:versionID="cbec7c1d7866656e884951c7e6e4d8ec">
  <xsd:schema xmlns:xsd="http://www.w3.org/2001/XMLSchema" xmlns:xs="http://www.w3.org/2001/XMLSchema" xmlns:p="http://schemas.microsoft.com/office/2006/metadata/properties" xmlns:ns2="2ede8f11-3655-4bd5-8098-06cb6ff0beef" xmlns:ns3="a14e3b67-f5d8-4e38-8a6e-c8dc4059cbb8" targetNamespace="http://schemas.microsoft.com/office/2006/metadata/properties" ma:root="true" ma:fieldsID="651bd815fe18c6a26fd742ba3891e761" ns2:_="" ns3:_="">
    <xsd:import namespace="2ede8f11-3655-4bd5-8098-06cb6ff0beef"/>
    <xsd:import namespace="a14e3b67-f5d8-4e38-8a6e-c8dc4059c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de8f11-3655-4bd5-8098-06cb6ff0be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4dd8dacb-4166-447b-ac3d-7196c5202b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4e3b67-f5d8-4e38-8a6e-c8dc4059cbb8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68551587-b0ce-40c6-91d3-1b55b124533f}" ma:internalName="TaxCatchAll" ma:showField="CatchAllData" ma:web="a14e3b67-f5d8-4e38-8a6e-c8dc4059cb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de8f11-3655-4bd5-8098-06cb6ff0beef">
      <Terms xmlns="http://schemas.microsoft.com/office/infopath/2007/PartnerControls"/>
    </lcf76f155ced4ddcb4097134ff3c332f>
    <TaxCatchAll xmlns="a14e3b67-f5d8-4e38-8a6e-c8dc4059cbb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6905C1-8E6C-4DA5-84C0-5A3D42ECB0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de8f11-3655-4bd5-8098-06cb6ff0beef"/>
    <ds:schemaRef ds:uri="a14e3b67-f5d8-4e38-8a6e-c8dc4059cb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6D3345-486E-42AA-BCB6-1F7E8C223972}">
  <ds:schemaRefs>
    <ds:schemaRef ds:uri="2ede8f11-3655-4bd5-8098-06cb6ff0beef"/>
    <ds:schemaRef ds:uri="a14e3b67-f5d8-4e38-8a6e-c8dc4059cbb8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75DC9F3-6904-497A-A8B5-BB6D0F702C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15624</TotalTime>
  <Words>97</Words>
  <Application>Microsoft Office PowerPoint</Application>
  <PresentationFormat>Widescreen</PresentationFormat>
  <Paragraphs>22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1_Office Theme</vt:lpstr>
      <vt:lpstr>PowerPoint Presentation</vt:lpstr>
      <vt:lpstr>PowerPoint Presentation</vt:lpstr>
      <vt:lpstr>PowerPoint Presentation</vt:lpstr>
      <vt:lpstr>Cape Town Weather in September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Bongan Ndhlovu</dc:creator>
  <cp:lastModifiedBy>Wayne Florence</cp:lastModifiedBy>
  <cp:revision>204</cp:revision>
  <cp:lastPrinted>2016-06-17T12:23:33Z</cp:lastPrinted>
  <dcterms:created xsi:type="dcterms:W3CDTF">2010-10-08T11:55:54Z</dcterms:created>
  <dcterms:modified xsi:type="dcterms:W3CDTF">2026-05-27T13:31:06Z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0x010100FB274740798EE845BE5F7FE1C8DECF3E</vt:lpwstr>
  </property>
  <property fmtid="{D5CDD505-2E9C-101B-9397-08002B2CF9AE}" pid="3" name="MediaServiceImageTags">
    <vt:lpwstr/>
  </property>
</Properties>
</file>